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ira Sans" panose="020B05030500000200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92"/>
      </p:cViewPr>
      <p:guideLst>
        <p:guide orient="horz" pos="16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e5bb53b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8e5bb53b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8e5bb53be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8331" y="832060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ra Sans"/>
              <a:buNone/>
              <a:defRPr sz="4500"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8331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None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ra Sans"/>
              <a:buNone/>
              <a:defRPr sz="1500"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43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/>
            </a:lvl1pPr>
            <a:lvl2pPr marL="0" lvl="1" indent="0" algn="r">
              <a:spcBef>
                <a:spcPts val="0"/>
              </a:spcBef>
              <a:buNone/>
              <a:defRPr sz="900"/>
            </a:lvl2pPr>
            <a:lvl3pPr marL="0" lvl="2" indent="0" algn="r">
              <a:spcBef>
                <a:spcPts val="0"/>
              </a:spcBef>
              <a:buNone/>
              <a:defRPr sz="900"/>
            </a:lvl3pPr>
            <a:lvl4pPr marL="0" lvl="3" indent="0" algn="r">
              <a:spcBef>
                <a:spcPts val="0"/>
              </a:spcBef>
              <a:buNone/>
              <a:defRPr sz="900"/>
            </a:lvl4pPr>
            <a:lvl5pPr marL="0" lvl="4" indent="0" algn="r">
              <a:spcBef>
                <a:spcPts val="0"/>
              </a:spcBef>
              <a:buNone/>
              <a:defRPr sz="900"/>
            </a:lvl5pPr>
            <a:lvl6pPr marL="0" lvl="5" indent="0" algn="r">
              <a:spcBef>
                <a:spcPts val="0"/>
              </a:spcBef>
              <a:buNone/>
              <a:defRPr sz="900"/>
            </a:lvl6pPr>
            <a:lvl7pPr marL="0" lvl="6" indent="0" algn="r">
              <a:spcBef>
                <a:spcPts val="0"/>
              </a:spcBef>
              <a:buNone/>
              <a:defRPr sz="900"/>
            </a:lvl7pPr>
            <a:lvl8pPr marL="0" lvl="7" indent="0" algn="r">
              <a:spcBef>
                <a:spcPts val="0"/>
              </a:spcBef>
              <a:buNone/>
              <a:defRPr sz="900"/>
            </a:lvl8pPr>
            <a:lvl9pPr marL="0" lvl="8" indent="0" algn="r">
              <a:spcBef>
                <a:spcPts val="0"/>
              </a:spcBef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43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/>
            </a:lvl1pPr>
            <a:lvl2pPr marL="0" lvl="1" indent="0" algn="r">
              <a:spcBef>
                <a:spcPts val="0"/>
              </a:spcBef>
              <a:buNone/>
              <a:defRPr sz="900"/>
            </a:lvl2pPr>
            <a:lvl3pPr marL="0" lvl="2" indent="0" algn="r">
              <a:spcBef>
                <a:spcPts val="0"/>
              </a:spcBef>
              <a:buNone/>
              <a:defRPr sz="900"/>
            </a:lvl3pPr>
            <a:lvl4pPr marL="0" lvl="3" indent="0" algn="r">
              <a:spcBef>
                <a:spcPts val="0"/>
              </a:spcBef>
              <a:buNone/>
              <a:defRPr sz="900"/>
            </a:lvl4pPr>
            <a:lvl5pPr marL="0" lvl="4" indent="0" algn="r">
              <a:spcBef>
                <a:spcPts val="0"/>
              </a:spcBef>
              <a:buNone/>
              <a:defRPr sz="900"/>
            </a:lvl5pPr>
            <a:lvl6pPr marL="0" lvl="5" indent="0" algn="r">
              <a:spcBef>
                <a:spcPts val="0"/>
              </a:spcBef>
              <a:buNone/>
              <a:defRPr sz="900"/>
            </a:lvl6pPr>
            <a:lvl7pPr marL="0" lvl="6" indent="0" algn="r">
              <a:spcBef>
                <a:spcPts val="0"/>
              </a:spcBef>
              <a:buNone/>
              <a:defRPr sz="900"/>
            </a:lvl7pPr>
            <a:lvl8pPr marL="0" lvl="7" indent="0" algn="r">
              <a:spcBef>
                <a:spcPts val="0"/>
              </a:spcBef>
              <a:buNone/>
              <a:defRPr sz="900"/>
            </a:lvl8pPr>
            <a:lvl9pPr marL="0" lvl="8" indent="0" algn="r">
              <a:spcBef>
                <a:spcPts val="0"/>
              </a:spcBef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43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/>
            </a:lvl1pPr>
            <a:lvl2pPr marL="0" lvl="1" indent="0" algn="r">
              <a:spcBef>
                <a:spcPts val="0"/>
              </a:spcBef>
              <a:buNone/>
              <a:defRPr sz="900"/>
            </a:lvl2pPr>
            <a:lvl3pPr marL="0" lvl="2" indent="0" algn="r">
              <a:spcBef>
                <a:spcPts val="0"/>
              </a:spcBef>
              <a:buNone/>
              <a:defRPr sz="900"/>
            </a:lvl3pPr>
            <a:lvl4pPr marL="0" lvl="3" indent="0" algn="r">
              <a:spcBef>
                <a:spcPts val="0"/>
              </a:spcBef>
              <a:buNone/>
              <a:defRPr sz="900"/>
            </a:lvl4pPr>
            <a:lvl5pPr marL="0" lvl="4" indent="0" algn="r">
              <a:spcBef>
                <a:spcPts val="0"/>
              </a:spcBef>
              <a:buNone/>
              <a:defRPr sz="900"/>
            </a:lvl5pPr>
            <a:lvl6pPr marL="0" lvl="5" indent="0" algn="r">
              <a:spcBef>
                <a:spcPts val="0"/>
              </a:spcBef>
              <a:buNone/>
              <a:defRPr sz="900"/>
            </a:lvl6pPr>
            <a:lvl7pPr marL="0" lvl="6" indent="0" algn="r">
              <a:spcBef>
                <a:spcPts val="0"/>
              </a:spcBef>
              <a:buNone/>
              <a:defRPr sz="900"/>
            </a:lvl7pPr>
            <a:lvl8pPr marL="0" lvl="7" indent="0" algn="r">
              <a:spcBef>
                <a:spcPts val="0"/>
              </a:spcBef>
              <a:buNone/>
              <a:defRPr sz="900"/>
            </a:lvl8pPr>
            <a:lvl9pPr marL="0" lvl="8" indent="0" algn="r">
              <a:spcBef>
                <a:spcPts val="0"/>
              </a:spcBef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/>
            </a:lvl1pPr>
            <a:lvl2pPr marL="0" lvl="1" indent="0" algn="r">
              <a:spcBef>
                <a:spcPts val="0"/>
              </a:spcBef>
              <a:buNone/>
              <a:defRPr sz="900"/>
            </a:lvl2pPr>
            <a:lvl3pPr marL="0" lvl="2" indent="0" algn="r">
              <a:spcBef>
                <a:spcPts val="0"/>
              </a:spcBef>
              <a:buNone/>
              <a:defRPr sz="900"/>
            </a:lvl3pPr>
            <a:lvl4pPr marL="0" lvl="3" indent="0" algn="r">
              <a:spcBef>
                <a:spcPts val="0"/>
              </a:spcBef>
              <a:buNone/>
              <a:defRPr sz="900"/>
            </a:lvl4pPr>
            <a:lvl5pPr marL="0" lvl="4" indent="0" algn="r">
              <a:spcBef>
                <a:spcPts val="0"/>
              </a:spcBef>
              <a:buNone/>
              <a:defRPr sz="900"/>
            </a:lvl5pPr>
            <a:lvl6pPr marL="0" lvl="5" indent="0" algn="r">
              <a:spcBef>
                <a:spcPts val="0"/>
              </a:spcBef>
              <a:buNone/>
              <a:defRPr sz="900"/>
            </a:lvl6pPr>
            <a:lvl7pPr marL="0" lvl="6" indent="0" algn="r">
              <a:spcBef>
                <a:spcPts val="0"/>
              </a:spcBef>
              <a:buNone/>
              <a:defRPr sz="900"/>
            </a:lvl7pPr>
            <a:lvl8pPr marL="0" lvl="7" indent="0" algn="r">
              <a:spcBef>
                <a:spcPts val="0"/>
              </a:spcBef>
              <a:buNone/>
              <a:defRPr sz="900"/>
            </a:lvl8pPr>
            <a:lvl9pPr marL="0" lvl="8" indent="0" algn="r">
              <a:spcBef>
                <a:spcPts val="0"/>
              </a:spcBef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23900" y="1282300"/>
            <a:ext cx="78867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565513" y="21774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/>
            </a:lvl1pPr>
            <a:lvl2pPr marL="0" lvl="1" indent="0" algn="r">
              <a:spcBef>
                <a:spcPts val="0"/>
              </a:spcBef>
              <a:buNone/>
              <a:defRPr sz="900"/>
            </a:lvl2pPr>
            <a:lvl3pPr marL="0" lvl="2" indent="0" algn="r">
              <a:spcBef>
                <a:spcPts val="0"/>
              </a:spcBef>
              <a:buNone/>
              <a:defRPr sz="900"/>
            </a:lvl3pPr>
            <a:lvl4pPr marL="0" lvl="3" indent="0" algn="r">
              <a:spcBef>
                <a:spcPts val="0"/>
              </a:spcBef>
              <a:buNone/>
              <a:defRPr sz="900"/>
            </a:lvl4pPr>
            <a:lvl5pPr marL="0" lvl="4" indent="0" algn="r">
              <a:spcBef>
                <a:spcPts val="0"/>
              </a:spcBef>
              <a:buNone/>
              <a:defRPr sz="900"/>
            </a:lvl5pPr>
            <a:lvl6pPr marL="0" lvl="5" indent="0" algn="r">
              <a:spcBef>
                <a:spcPts val="0"/>
              </a:spcBef>
              <a:buNone/>
              <a:defRPr sz="900"/>
            </a:lvl6pPr>
            <a:lvl7pPr marL="0" lvl="6" indent="0" algn="r">
              <a:spcBef>
                <a:spcPts val="0"/>
              </a:spcBef>
              <a:buNone/>
              <a:defRPr sz="900"/>
            </a:lvl7pPr>
            <a:lvl8pPr marL="0" lvl="7" indent="0" algn="r">
              <a:spcBef>
                <a:spcPts val="0"/>
              </a:spcBef>
              <a:buNone/>
              <a:defRPr sz="900"/>
            </a:lvl8pPr>
            <a:lvl9pPr marL="0" lvl="8" indent="0" algn="r">
              <a:spcBef>
                <a:spcPts val="0"/>
              </a:spcBef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43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43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/>
            </a:lvl1pPr>
            <a:lvl2pPr marL="0" lvl="1" indent="0" algn="r">
              <a:spcBef>
                <a:spcPts val="0"/>
              </a:spcBef>
              <a:buNone/>
              <a:defRPr sz="900"/>
            </a:lvl2pPr>
            <a:lvl3pPr marL="0" lvl="2" indent="0" algn="r">
              <a:spcBef>
                <a:spcPts val="0"/>
              </a:spcBef>
              <a:buNone/>
              <a:defRPr sz="900"/>
            </a:lvl3pPr>
            <a:lvl4pPr marL="0" lvl="3" indent="0" algn="r">
              <a:spcBef>
                <a:spcPts val="0"/>
              </a:spcBef>
              <a:buNone/>
              <a:defRPr sz="900"/>
            </a:lvl4pPr>
            <a:lvl5pPr marL="0" lvl="4" indent="0" algn="r">
              <a:spcBef>
                <a:spcPts val="0"/>
              </a:spcBef>
              <a:buNone/>
              <a:defRPr sz="900"/>
            </a:lvl5pPr>
            <a:lvl6pPr marL="0" lvl="5" indent="0" algn="r">
              <a:spcBef>
                <a:spcPts val="0"/>
              </a:spcBef>
              <a:buNone/>
              <a:defRPr sz="900"/>
            </a:lvl6pPr>
            <a:lvl7pPr marL="0" lvl="6" indent="0" algn="r">
              <a:spcBef>
                <a:spcPts val="0"/>
              </a:spcBef>
              <a:buNone/>
              <a:defRPr sz="900"/>
            </a:lvl7pPr>
            <a:lvl8pPr marL="0" lvl="7" indent="0" algn="r">
              <a:spcBef>
                <a:spcPts val="0"/>
              </a:spcBef>
              <a:buNone/>
              <a:defRPr sz="900"/>
            </a:lvl8pPr>
            <a:lvl9pPr marL="0" lvl="8" indent="0" algn="r">
              <a:spcBef>
                <a:spcPts val="0"/>
              </a:spcBef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43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43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/>
            </a:lvl1pPr>
            <a:lvl2pPr marL="0" lvl="1" indent="0" algn="r">
              <a:spcBef>
                <a:spcPts val="0"/>
              </a:spcBef>
              <a:buNone/>
              <a:defRPr sz="900"/>
            </a:lvl2pPr>
            <a:lvl3pPr marL="0" lvl="2" indent="0" algn="r">
              <a:spcBef>
                <a:spcPts val="0"/>
              </a:spcBef>
              <a:buNone/>
              <a:defRPr sz="900"/>
            </a:lvl3pPr>
            <a:lvl4pPr marL="0" lvl="3" indent="0" algn="r">
              <a:spcBef>
                <a:spcPts val="0"/>
              </a:spcBef>
              <a:buNone/>
              <a:defRPr sz="900"/>
            </a:lvl4pPr>
            <a:lvl5pPr marL="0" lvl="4" indent="0" algn="r">
              <a:spcBef>
                <a:spcPts val="0"/>
              </a:spcBef>
              <a:buNone/>
              <a:defRPr sz="900"/>
            </a:lvl5pPr>
            <a:lvl6pPr marL="0" lvl="5" indent="0" algn="r">
              <a:spcBef>
                <a:spcPts val="0"/>
              </a:spcBef>
              <a:buNone/>
              <a:defRPr sz="900"/>
            </a:lvl6pPr>
            <a:lvl7pPr marL="0" lvl="6" indent="0" algn="r">
              <a:spcBef>
                <a:spcPts val="0"/>
              </a:spcBef>
              <a:buNone/>
              <a:defRPr sz="900"/>
            </a:lvl7pPr>
            <a:lvl8pPr marL="0" lvl="7" indent="0" algn="r">
              <a:spcBef>
                <a:spcPts val="0"/>
              </a:spcBef>
              <a:buNone/>
              <a:defRPr sz="900"/>
            </a:lvl8pPr>
            <a:lvl9pPr marL="0" lvl="8" indent="0" algn="r">
              <a:spcBef>
                <a:spcPts val="0"/>
              </a:spcBef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/>
            </a:lvl1pPr>
            <a:lvl2pPr marL="0" lvl="1" indent="0" algn="r">
              <a:spcBef>
                <a:spcPts val="0"/>
              </a:spcBef>
              <a:buNone/>
              <a:defRPr sz="900"/>
            </a:lvl2pPr>
            <a:lvl3pPr marL="0" lvl="2" indent="0" algn="r">
              <a:spcBef>
                <a:spcPts val="0"/>
              </a:spcBef>
              <a:buNone/>
              <a:defRPr sz="900"/>
            </a:lvl3pPr>
            <a:lvl4pPr marL="0" lvl="3" indent="0" algn="r">
              <a:spcBef>
                <a:spcPts val="0"/>
              </a:spcBef>
              <a:buNone/>
              <a:defRPr sz="900"/>
            </a:lvl4pPr>
            <a:lvl5pPr marL="0" lvl="4" indent="0" algn="r">
              <a:spcBef>
                <a:spcPts val="0"/>
              </a:spcBef>
              <a:buNone/>
              <a:defRPr sz="900"/>
            </a:lvl5pPr>
            <a:lvl6pPr marL="0" lvl="5" indent="0" algn="r">
              <a:spcBef>
                <a:spcPts val="0"/>
              </a:spcBef>
              <a:buNone/>
              <a:defRPr sz="900"/>
            </a:lvl6pPr>
            <a:lvl7pPr marL="0" lvl="6" indent="0" algn="r">
              <a:spcBef>
                <a:spcPts val="0"/>
              </a:spcBef>
              <a:buNone/>
              <a:defRPr sz="900"/>
            </a:lvl7pPr>
            <a:lvl8pPr marL="0" lvl="7" indent="0" algn="r">
              <a:spcBef>
                <a:spcPts val="0"/>
              </a:spcBef>
              <a:buNone/>
              <a:defRPr sz="900"/>
            </a:lvl8pPr>
            <a:lvl9pPr marL="0" lvl="8" indent="0" algn="r">
              <a:spcBef>
                <a:spcPts val="0"/>
              </a:spcBef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/>
            </a:lvl1pPr>
            <a:lvl2pPr marL="0" lvl="1" indent="0" algn="r">
              <a:spcBef>
                <a:spcPts val="0"/>
              </a:spcBef>
              <a:buNone/>
              <a:defRPr sz="900"/>
            </a:lvl2pPr>
            <a:lvl3pPr marL="0" lvl="2" indent="0" algn="r">
              <a:spcBef>
                <a:spcPts val="0"/>
              </a:spcBef>
              <a:buNone/>
              <a:defRPr sz="900"/>
            </a:lvl3pPr>
            <a:lvl4pPr marL="0" lvl="3" indent="0" algn="r">
              <a:spcBef>
                <a:spcPts val="0"/>
              </a:spcBef>
              <a:buNone/>
              <a:defRPr sz="900"/>
            </a:lvl4pPr>
            <a:lvl5pPr marL="0" lvl="4" indent="0" algn="r">
              <a:spcBef>
                <a:spcPts val="0"/>
              </a:spcBef>
              <a:buNone/>
              <a:defRPr sz="900"/>
            </a:lvl5pPr>
            <a:lvl6pPr marL="0" lvl="5" indent="0" algn="r">
              <a:spcBef>
                <a:spcPts val="0"/>
              </a:spcBef>
              <a:buNone/>
              <a:defRPr sz="900"/>
            </a:lvl6pPr>
            <a:lvl7pPr marL="0" lvl="6" indent="0" algn="r">
              <a:spcBef>
                <a:spcPts val="0"/>
              </a:spcBef>
              <a:buNone/>
              <a:defRPr sz="900"/>
            </a:lvl7pPr>
            <a:lvl8pPr marL="0" lvl="7" indent="0" algn="r">
              <a:spcBef>
                <a:spcPts val="0"/>
              </a:spcBef>
              <a:buNone/>
              <a:defRPr sz="900"/>
            </a:lvl8pPr>
            <a:lvl9pPr marL="0" lvl="8" indent="0" algn="r">
              <a:spcBef>
                <a:spcPts val="0"/>
              </a:spcBef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/>
            </a:lvl1pPr>
            <a:lvl2pPr marL="0" lvl="1" indent="0" algn="r">
              <a:spcBef>
                <a:spcPts val="0"/>
              </a:spcBef>
              <a:buNone/>
              <a:defRPr sz="900"/>
            </a:lvl2pPr>
            <a:lvl3pPr marL="0" lvl="2" indent="0" algn="r">
              <a:spcBef>
                <a:spcPts val="0"/>
              </a:spcBef>
              <a:buNone/>
              <a:defRPr sz="900"/>
            </a:lvl3pPr>
            <a:lvl4pPr marL="0" lvl="3" indent="0" algn="r">
              <a:spcBef>
                <a:spcPts val="0"/>
              </a:spcBef>
              <a:buNone/>
              <a:defRPr sz="900"/>
            </a:lvl4pPr>
            <a:lvl5pPr marL="0" lvl="4" indent="0" algn="r">
              <a:spcBef>
                <a:spcPts val="0"/>
              </a:spcBef>
              <a:buNone/>
              <a:defRPr sz="900"/>
            </a:lvl5pPr>
            <a:lvl6pPr marL="0" lvl="5" indent="0" algn="r">
              <a:spcBef>
                <a:spcPts val="0"/>
              </a:spcBef>
              <a:buNone/>
              <a:defRPr sz="900"/>
            </a:lvl6pPr>
            <a:lvl7pPr marL="0" lvl="6" indent="0" algn="r">
              <a:spcBef>
                <a:spcPts val="0"/>
              </a:spcBef>
              <a:buNone/>
              <a:defRPr sz="900"/>
            </a:lvl7pPr>
            <a:lvl8pPr marL="0" lvl="7" indent="0" algn="r">
              <a:spcBef>
                <a:spcPts val="0"/>
              </a:spcBef>
              <a:buNone/>
              <a:defRPr sz="900"/>
            </a:lvl8pPr>
            <a:lvl9pPr marL="0" lvl="8" indent="0" algn="r">
              <a:spcBef>
                <a:spcPts val="0"/>
              </a:spcBef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ira Sans"/>
              <a:buNone/>
              <a:defRPr sz="330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Font typeface="Fira Sans"/>
              <a:buNone/>
              <a:defRPr sz="135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"/>
              <a:buChar char="•"/>
              <a:defRPr sz="210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•"/>
              <a:defRPr sz="180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ra Sans"/>
              <a:buChar char="•"/>
              <a:defRPr sz="150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Fira Sans"/>
              <a:buChar char="•"/>
              <a:defRPr sz="135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Fira Sans"/>
              <a:buChar char="•"/>
              <a:defRPr sz="135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Fira Sans"/>
              <a:buChar char="•"/>
              <a:defRPr sz="135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Fira Sans"/>
              <a:buChar char="•"/>
              <a:defRPr sz="135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Fira Sans"/>
              <a:buChar char="•"/>
              <a:defRPr sz="135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Fira Sans"/>
              <a:buChar char="•"/>
              <a:defRPr sz="135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238331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</a:rPr>
              <a:t>Authors</a:t>
            </a:r>
            <a:endParaRPr sz="2400">
              <a:solidFill>
                <a:srgbClr val="222222"/>
              </a:solidFill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ctrTitle"/>
          </p:nvPr>
        </p:nvSpPr>
        <p:spPr>
          <a:xfrm>
            <a:off x="238331" y="832060"/>
            <a:ext cx="6858000" cy="17907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2375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/>
              <a:t>Poster # XX </a:t>
            </a:r>
            <a:endParaRPr sz="33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2375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/>
              <a:t>Poster # XX </a:t>
            </a:r>
            <a:endParaRPr sz="33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On-screen Show (16:9)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Fira Sans</vt:lpstr>
      <vt:lpstr>Arial</vt:lpstr>
      <vt:lpstr>Office Theme</vt:lpstr>
      <vt:lpstr>PowerPoint Presentation</vt:lpstr>
      <vt:lpstr>Poster # XX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Raisha Lovindeer</cp:lastModifiedBy>
  <cp:revision>1</cp:revision>
  <dcterms:modified xsi:type="dcterms:W3CDTF">2025-10-01T14:29:04Z</dcterms:modified>
</cp:coreProperties>
</file>